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27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00" y="195486"/>
            <a:ext cx="1981200" cy="4752528"/>
          </a:xfrm>
        </p:spPr>
        <p:txBody>
          <a:bodyPr vert="vert270" anchor="ctr">
            <a:normAutofit/>
          </a:bodyPr>
          <a:lstStyle>
            <a:lvl1pPr marL="0" indent="0" algn="ctr">
              <a:buNone/>
              <a:defRPr sz="3200" b="1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Leaving Certificate Biology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411760" y="4029912"/>
            <a:ext cx="2133600" cy="54006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/>
                </a:solidFill>
                <a:latin typeface="Century Gothic"/>
                <a:cs typeface="Century Gothic"/>
              </a:defRPr>
            </a:lvl1pPr>
          </a:lstStyle>
          <a:p>
            <a:fld id="{7794E077-6534-0045-ABDB-B20ECA9F2EEA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835696" y="4785996"/>
            <a:ext cx="3352800" cy="2057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I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3528" y="2334276"/>
            <a:ext cx="6324600" cy="1371600"/>
          </a:xfrm>
        </p:spPr>
        <p:txBody>
          <a:bodyPr/>
          <a:lstStyle>
            <a:lvl1pPr algn="ctr">
              <a:defRPr sz="42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Large P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03498"/>
            <a:ext cx="3297496" cy="1705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7794E077-6534-0045-ABDB-B20ECA9F2EEA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2D65D7C9-3199-D745-98DF-036E169FAB8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79"/>
            <a:ext cx="1676400" cy="4388644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7794E077-6534-0045-ABDB-B20ECA9F2EEA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65D7C9-3199-D745-98DF-036E169FAB8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r>
              <a:rPr lang="ga-IE" smtClean="0"/>
              <a:t>Click icon to add clip art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94E077-6534-0045-ABDB-B20ECA9F2EEA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65D7C9-3199-D745-98DF-036E169FAB8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ransition xmlns:p14="http://schemas.microsoft.com/office/powerpoint/2010/main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7794E077-6534-0045-ABDB-B20ECA9F2EEA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2D65D7C9-3199-D745-98DF-036E169FAB82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0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794E077-6534-0045-ABDB-B20ECA9F2EEA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65D7C9-3199-D745-98DF-036E169FAB82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7794E077-6534-0045-ABDB-B20ECA9F2EEA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2D65D7C9-3199-D745-98DF-036E169FAB82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7794E077-6534-0045-ABDB-B20ECA9F2EEA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2D65D7C9-3199-D745-98DF-036E169FAB82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7794E077-6534-0045-ABDB-B20ECA9F2EEA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2D65D7C9-3199-D745-98DF-036E169FAB82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7794E077-6534-0045-ABDB-B20ECA9F2EEA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2D65D7C9-3199-D745-98DF-036E169FAB82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7794E077-6534-0045-ABDB-B20ECA9F2EEA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5D7C9-3199-D745-98DF-036E169FAB82}" type="slidenum">
              <a:rPr lang="en-IE" smtClean="0"/>
              <a:t>‹#›</a:t>
            </a:fld>
            <a:endParaRPr lang="en-I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/>
          <a:lstStyle/>
          <a:p>
            <a:fld id="{7794E077-6534-0045-ABDB-B20ECA9F2EEA}" type="datetimeFigureOut">
              <a:rPr lang="en-US" smtClean="0"/>
              <a:t>07/11/16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</p:spPr>
        <p:txBody>
          <a:bodyPr/>
          <a:lstStyle/>
          <a:p>
            <a:fld id="{2D65D7C9-3199-D745-98DF-036E169FAB82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ga-IE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14301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5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ga-I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Century Gothic"/>
                <a:cs typeface="Century Gothic"/>
              </a:defRPr>
            </a:lvl1pPr>
          </a:lstStyle>
          <a:p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Century Gothic"/>
          <a:ea typeface="+mj-ea"/>
          <a:cs typeface="Century Gothic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Century Gothic"/>
          <a:ea typeface="+mn-ea"/>
          <a:cs typeface="Century Gothic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Century Gothic"/>
          <a:ea typeface="+mn-ea"/>
          <a:cs typeface="Century Gothic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Century Gothic"/>
          <a:ea typeface="+mn-ea"/>
          <a:cs typeface="Century Gothic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Century Gothic"/>
          <a:ea typeface="+mn-ea"/>
          <a:cs typeface="Century Gothic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Century Gothic"/>
          <a:ea typeface="+mn-ea"/>
          <a:cs typeface="Century Gothic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sz="4000" dirty="0" smtClean="0">
                <a:ea typeface="+mn-ea"/>
              </a:rPr>
              <a:t>Leaving Certificate Agricultural Science</a:t>
            </a:r>
            <a:endParaRPr lang="en-GB" sz="3600" dirty="0" smtClean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335213"/>
            <a:ext cx="6324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3600" dirty="0" smtClean="0">
                <a:ea typeface="+mj-ea"/>
              </a:rPr>
              <a:t>Sheep 3</a:t>
            </a:r>
            <a:endParaRPr lang="en-IE" sz="3600" dirty="0">
              <a:ea typeface="+mj-ea"/>
            </a:endParaRP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763713" y="3813175"/>
            <a:ext cx="360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igh Tower Tex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IE" sz="1800" dirty="0" smtClean="0">
                <a:solidFill>
                  <a:schemeClr val="bg1"/>
                </a:solidFill>
                <a:latin typeface="Century Gothic" charset="0"/>
                <a:cs typeface="Century Gothic" charset="0"/>
              </a:rPr>
              <a:t>Lamb Care &amp; Finishing</a:t>
            </a:r>
            <a:endParaRPr lang="en-IE" sz="1800" dirty="0">
              <a:solidFill>
                <a:schemeClr val="bg1"/>
              </a:solidFill>
              <a:latin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480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03213"/>
            <a:ext cx="4318000" cy="45910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278844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Tail docking is carried out in the first week of the lamb’s life. 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This involves removing the lamb’s tail.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All lowland sheep have their tails docked / removed but some farmers just remove the ewe’s tails only.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In addition, all ram lambs </a:t>
            </a:r>
            <a:r>
              <a:rPr lang="en-IE" b="1" u="sng">
                <a:ea typeface="+mn-ea"/>
              </a:rPr>
              <a:t>not</a:t>
            </a:r>
            <a:r>
              <a:rPr lang="en-IE">
                <a:ea typeface="+mn-ea"/>
              </a:rPr>
              <a:t> intended for breeding are CASTRATED.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Castration and tail docking are performed with the same tool – the </a:t>
            </a:r>
            <a:r>
              <a:rPr lang="en-IE" b="1">
                <a:ea typeface="+mn-ea"/>
              </a:rPr>
              <a:t>“elastrator”</a:t>
            </a:r>
            <a:r>
              <a:rPr lang="en-IE">
                <a:ea typeface="+mn-ea"/>
              </a:rPr>
              <a:t>.</a:t>
            </a:r>
            <a:endParaRPr lang="en-GB">
              <a:ea typeface="+mn-ea"/>
            </a:endParaRPr>
          </a:p>
        </p:txBody>
      </p:sp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First Weeks After Lambing</a:t>
            </a:r>
          </a:p>
        </p:txBody>
      </p:sp>
    </p:spTree>
    <p:extLst>
      <p:ext uri="{BB962C8B-B14F-4D97-AF65-F5344CB8AC3E}">
        <p14:creationId xmlns:p14="http://schemas.microsoft.com/office/powerpoint/2010/main" val="4159414989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19113"/>
            <a:ext cx="7416800" cy="41719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40226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659188"/>
          </a:xfrm>
        </p:spPr>
        <p:txBody>
          <a:bodyPr>
            <a:noAutofit/>
          </a:bodyPr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100" dirty="0">
                <a:ea typeface="+mn-ea"/>
              </a:rPr>
              <a:t>This tool stretches a special strong rubber ring so that it can be placed around the tail or the scrotum!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100" dirty="0">
                <a:ea typeface="+mn-ea"/>
              </a:rPr>
              <a:t>This stops circulation in those areas and they eventually just fall off!!!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100" dirty="0">
                <a:ea typeface="+mn-ea"/>
              </a:rPr>
              <a:t>In this time (after lambing) the ewe’s appetite also increases dramatically and she drinks a lot of water.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100" dirty="0">
                <a:ea typeface="+mn-ea"/>
              </a:rPr>
              <a:t>Concentrates should be used until good grass is available for the lactating ewe.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100" dirty="0">
                <a:ea typeface="+mn-ea"/>
              </a:rPr>
              <a:t>Then precautions should be taken when on good grass against </a:t>
            </a:r>
            <a:r>
              <a:rPr lang="en-IE" sz="2100" b="1" dirty="0">
                <a:solidFill>
                  <a:schemeClr val="folHlink"/>
                </a:solidFill>
                <a:ea typeface="+mn-ea"/>
              </a:rPr>
              <a:t>grass tetany</a:t>
            </a:r>
            <a:r>
              <a:rPr lang="en-IE" sz="2100" dirty="0">
                <a:ea typeface="+mn-ea"/>
              </a:rPr>
              <a:t>.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100" dirty="0">
                <a:ea typeface="+mn-ea"/>
              </a:rPr>
              <a:t>Grass tetany is caused by low </a:t>
            </a:r>
            <a:r>
              <a:rPr lang="en-IE" sz="2100" dirty="0">
                <a:solidFill>
                  <a:schemeClr val="folHlink"/>
                </a:solidFill>
                <a:ea typeface="+mn-ea"/>
              </a:rPr>
              <a:t>Mg</a:t>
            </a:r>
            <a:r>
              <a:rPr lang="en-IE" sz="2100" dirty="0">
                <a:ea typeface="+mn-ea"/>
              </a:rPr>
              <a:t> levels in the grass.</a:t>
            </a:r>
            <a:endParaRPr lang="en-GB" sz="2100" dirty="0">
              <a:ea typeface="+mn-ea"/>
            </a:endParaRPr>
          </a:p>
        </p:txBody>
      </p:sp>
      <p:sp>
        <p:nvSpPr>
          <p:cNvPr id="604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3600" dirty="0">
                <a:ea typeface="+mj-ea"/>
              </a:rPr>
              <a:t>First Weeks After Lambing - 2</a:t>
            </a:r>
          </a:p>
        </p:txBody>
      </p:sp>
    </p:spTree>
    <p:extLst>
      <p:ext uri="{BB962C8B-B14F-4D97-AF65-F5344CB8AC3E}">
        <p14:creationId xmlns:p14="http://schemas.microsoft.com/office/powerpoint/2010/main" val="1443900847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1"/>
            <a:ext cx="8407400" cy="3586163"/>
          </a:xfrm>
        </p:spPr>
        <p:txBody>
          <a:bodyPr>
            <a:normAutofit fontScale="77500" lnSpcReduction="20000"/>
          </a:bodyPr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Lambs are weaned at 12 – 14 weeks old unless already sold for slaughter!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They should be dosed before moving onto fresh pasture, and then every three to six weeks.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The lambs should be kept on clean / good quality pasture all the time.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The ewe is placed on poor pasture. Why?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So that they are “dried up” and so that they will not be too fat when flushed the following year.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 dirty="0">
                <a:ea typeface="+mn-ea"/>
              </a:rPr>
              <a:t>Vaccination of the lambs should take place regularly against clostridial diseases. (Initially after 6 weeks and then every six weeks)</a:t>
            </a:r>
            <a:r>
              <a:rPr lang="en-GB" sz="2800" dirty="0">
                <a:ea typeface="+mn-ea"/>
              </a:rPr>
              <a:t>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800" dirty="0">
                <a:ea typeface="+mn-ea"/>
              </a:rPr>
              <a:t>Creep feeding should be used to feed the lambs.</a:t>
            </a:r>
          </a:p>
        </p:txBody>
      </p:sp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Weaning the Lamb off Milk</a:t>
            </a:r>
          </a:p>
        </p:txBody>
      </p:sp>
    </p:spTree>
    <p:extLst>
      <p:ext uri="{BB962C8B-B14F-4D97-AF65-F5344CB8AC3E}">
        <p14:creationId xmlns:p14="http://schemas.microsoft.com/office/powerpoint/2010/main" val="1362634658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8151"/>
            <a:ext cx="7345362" cy="41322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21115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700">
                <a:ea typeface="+mn-ea"/>
              </a:rPr>
              <a:t>By the time the lambs are 10 days old, they will have access to a </a:t>
            </a:r>
            <a:r>
              <a:rPr lang="en-GB" sz="2700" b="1" u="sng">
                <a:ea typeface="+mn-ea"/>
              </a:rPr>
              <a:t>creep area</a:t>
            </a:r>
            <a:r>
              <a:rPr lang="en-GB" sz="2700">
                <a:ea typeface="+mn-ea"/>
              </a:rPr>
              <a:t> for creep feeding. 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700">
                <a:ea typeface="+mn-ea"/>
              </a:rPr>
              <a:t>A creep is a pen that is fenced so that young animals can enter but adults cannot. 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700" b="1" u="sng">
                <a:ea typeface="+mn-ea"/>
              </a:rPr>
              <a:t>Creep feed</a:t>
            </a:r>
            <a:r>
              <a:rPr lang="en-GB" sz="2700">
                <a:ea typeface="+mn-ea"/>
              </a:rPr>
              <a:t> is feed given to young nursing lambs. 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700">
                <a:ea typeface="+mn-ea"/>
              </a:rPr>
              <a:t>The lambs will also have access to fresh water, high quality hay, and minerals in the creep area. 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GB" sz="2700">
                <a:ea typeface="+mn-ea"/>
              </a:rPr>
              <a:t>This allows for the lambs to get the all the food they need but still have access to their mother if not properly weaned.</a:t>
            </a:r>
          </a:p>
        </p:txBody>
      </p:sp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What is Creep Feeding?</a:t>
            </a:r>
          </a:p>
        </p:txBody>
      </p:sp>
    </p:spTree>
    <p:extLst>
      <p:ext uri="{BB962C8B-B14F-4D97-AF65-F5344CB8AC3E}">
        <p14:creationId xmlns:p14="http://schemas.microsoft.com/office/powerpoint/2010/main" val="3970595106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0"/>
            <a:ext cx="8407400" cy="3586956"/>
          </a:xfrm>
        </p:spPr>
        <p:txBody>
          <a:bodyPr>
            <a:noAutofit/>
          </a:bodyPr>
          <a:lstStyle/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300" dirty="0" smtClean="0">
                <a:ea typeface="+mn-ea"/>
              </a:rPr>
              <a:t>Lowland sheep are shorn before the end of May.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300" dirty="0" smtClean="0">
                <a:ea typeface="+mn-ea"/>
              </a:rPr>
              <a:t>If wool production is important to the farmer, then particular attention is given to the date of shearing and the shearing is done when the wool rises (weather dependant)</a:t>
            </a:r>
          </a:p>
          <a:p>
            <a:pPr marL="274320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300" dirty="0" smtClean="0">
                <a:ea typeface="+mn-ea"/>
              </a:rPr>
              <a:t>Sheep should not be sheared if their stomachs are over full or when they are in heat.</a:t>
            </a:r>
            <a:endParaRPr lang="en-GB" sz="2300" dirty="0" smtClean="0">
              <a:ea typeface="+mn-ea"/>
            </a:endParaRPr>
          </a:p>
        </p:txBody>
      </p:sp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Shearing &amp; Summer Dip</a:t>
            </a:r>
          </a:p>
        </p:txBody>
      </p:sp>
    </p:spTree>
    <p:extLst>
      <p:ext uri="{BB962C8B-B14F-4D97-AF65-F5344CB8AC3E}">
        <p14:creationId xmlns:p14="http://schemas.microsoft.com/office/powerpoint/2010/main" val="2252467884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8789"/>
            <a:ext cx="7993062" cy="42195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99083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89050"/>
            <a:ext cx="8407400" cy="3658964"/>
          </a:xfrm>
        </p:spPr>
        <p:txBody>
          <a:bodyPr>
            <a:normAutofit/>
          </a:bodyPr>
          <a:lstStyle/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300">
                <a:ea typeface="+mn-ea"/>
              </a:rPr>
              <a:t>Two weeks after shearing the sheep receive their summer dip.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300">
                <a:ea typeface="+mn-ea"/>
              </a:rPr>
              <a:t>This is to prevent “fly strike”.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300">
                <a:ea typeface="+mn-ea"/>
              </a:rPr>
              <a:t>This refers to the blowfly or the green bottle fly, which lays its eggs in the fleece and maggots grow quickly.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300">
                <a:ea typeface="+mn-ea"/>
              </a:rPr>
              <a:t>Six months after lambing the booster injection against clostridial diseases is administered.</a:t>
            </a:r>
            <a:endParaRPr lang="en-GB" sz="2300">
              <a:ea typeface="+mn-ea"/>
            </a:endParaRPr>
          </a:p>
        </p:txBody>
      </p:sp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Shearing &amp; Summer Dip</a:t>
            </a:r>
          </a:p>
        </p:txBody>
      </p:sp>
    </p:spTree>
    <p:extLst>
      <p:ext uri="{BB962C8B-B14F-4D97-AF65-F5344CB8AC3E}">
        <p14:creationId xmlns:p14="http://schemas.microsoft.com/office/powerpoint/2010/main" val="2161112753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The gestation period of the sheep is 147 days (5 months less five days).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The birth weight should be 5 kg’s for single and 3.5 kg’s for twins.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As ewes approach lambing, they become restless and often lie on the ground scratching themselves.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They should not be interfered with if possible at this stage </a:t>
            </a:r>
            <a:r>
              <a:rPr lang="en-IE" b="1" u="sng">
                <a:ea typeface="+mn-ea"/>
              </a:rPr>
              <a:t>but</a:t>
            </a:r>
            <a:r>
              <a:rPr lang="en-IE">
                <a:ea typeface="+mn-ea"/>
              </a:rPr>
              <a:t> it is advisable to coax them into a lambing pen or jug!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What are the advantages of a pen?</a:t>
            </a:r>
            <a:endParaRPr lang="en-GB">
              <a:ea typeface="+mn-ea"/>
            </a:endParaRPr>
          </a:p>
        </p:txBody>
      </p:sp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Lambing</a:t>
            </a:r>
          </a:p>
        </p:txBody>
      </p:sp>
    </p:spTree>
    <p:extLst>
      <p:ext uri="{BB962C8B-B14F-4D97-AF65-F5344CB8AC3E}">
        <p14:creationId xmlns:p14="http://schemas.microsoft.com/office/powerpoint/2010/main" val="997920463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79438"/>
            <a:ext cx="7416800" cy="404495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689239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5" descr="Lambing14StuPenMaB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90538"/>
            <a:ext cx="7272338" cy="429577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264978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smtClean="0">
                <a:ea typeface="+mn-ea"/>
              </a:rPr>
              <a:t>In the pen the ewes can be watched at all times and any lambing problems dealt with.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smtClean="0">
                <a:ea typeface="+mn-ea"/>
              </a:rPr>
              <a:t>Before birth, the water bag should show clearly. This means birth is about an hour away.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smtClean="0">
                <a:ea typeface="+mn-ea"/>
              </a:rPr>
              <a:t>If birth does not happen an hour after the water bag has shown, then the lamb probably is in an abnormal position in the uterus (womb)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smtClean="0">
                <a:ea typeface="+mn-ea"/>
              </a:rPr>
              <a:t>The normal order of birth is head first, with the chin resting on the forelegs i.e. the forelegs first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en-IE" sz="2800" smtClean="0">
                <a:ea typeface="+mn-ea"/>
              </a:rPr>
              <a:t>The lamb may be pushed in if this position is not seen at the initial stage.</a:t>
            </a:r>
            <a:endParaRPr lang="en-GB" sz="2800" smtClean="0">
              <a:ea typeface="+mn-ea"/>
            </a:endParaRPr>
          </a:p>
        </p:txBody>
      </p:sp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Lambing - 2</a:t>
            </a:r>
          </a:p>
        </p:txBody>
      </p:sp>
    </p:spTree>
    <p:extLst>
      <p:ext uri="{BB962C8B-B14F-4D97-AF65-F5344CB8AC3E}">
        <p14:creationId xmlns:p14="http://schemas.microsoft.com/office/powerpoint/2010/main" val="2361572626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>
                <a:ea typeface="+mn-ea"/>
              </a:rPr>
              <a:t>Immediately after birth, the nose and mouth of the lamb is cleared from mucus. Why?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>
                <a:ea typeface="+mn-ea"/>
              </a:rPr>
              <a:t>The naval is cut or carefully pulled to a length of 7 – 10 cm and then dipped in iodine or another disinfectant.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>
                <a:ea typeface="+mn-ea"/>
              </a:rPr>
              <a:t>The ewe will usually lick the lamb clean and dry.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>
                <a:ea typeface="+mn-ea"/>
              </a:rPr>
              <a:t>This actually stimulates blood circulation in the lamb and warms it up.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>
                <a:ea typeface="+mn-ea"/>
              </a:rPr>
              <a:t>If the ewe does not lick the lamb, then the farmer or vet should rub the lamb with clean straw.</a:t>
            </a:r>
          </a:p>
          <a:p>
            <a:pPr marL="274320" eaLnBrk="1" fontAlgn="auto" hangingPunct="1"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 sz="2800">
                <a:ea typeface="+mn-ea"/>
              </a:rPr>
              <a:t>A heater is often needed in a lambing pen.</a:t>
            </a:r>
            <a:endParaRPr lang="en-GB" sz="2800">
              <a:ea typeface="+mn-ea"/>
            </a:endParaRPr>
          </a:p>
        </p:txBody>
      </p:sp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Lamb Care After Birth</a:t>
            </a:r>
          </a:p>
        </p:txBody>
      </p:sp>
    </p:spTree>
    <p:extLst>
      <p:ext uri="{BB962C8B-B14F-4D97-AF65-F5344CB8AC3E}">
        <p14:creationId xmlns:p14="http://schemas.microsoft.com/office/powerpoint/2010/main" val="2101787350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It is very important that the lamb drinks as soon as possible. 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The importance of colostrum must be stressed. (Ewe or stomach tube)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If there is no milk, then colostrum from another freshly lambed ewe can be used or cow’s colostrums.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Cow’s colostrum can be frozen and stored for emergencies.</a:t>
            </a: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After the birth of the lamb (about two hours) the after birth should arrive.</a:t>
            </a:r>
            <a:endParaRPr lang="en-GB">
              <a:ea typeface="+mn-ea"/>
            </a:endParaRPr>
          </a:p>
        </p:txBody>
      </p:sp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Lamb Care After Birth - 2</a:t>
            </a:r>
          </a:p>
        </p:txBody>
      </p:sp>
    </p:spTree>
    <p:extLst>
      <p:ext uri="{BB962C8B-B14F-4D97-AF65-F5344CB8AC3E}">
        <p14:creationId xmlns:p14="http://schemas.microsoft.com/office/powerpoint/2010/main" val="3736676757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This is the placenta, which provides the connection between mother and off spring in the womb.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Lambs should be left with their mothers in individual lambing pens until properly “mothered on”. </a:t>
            </a:r>
          </a:p>
          <a:p>
            <a:pPr marL="274320" eaLnBrk="1" fontAlgn="auto" hangingPunct="1">
              <a:lnSpc>
                <a:spcPct val="110000"/>
              </a:lnSpc>
              <a:spcAft>
                <a:spcPts val="0"/>
              </a:spcAft>
              <a:buFont typeface="Wingdings 2" pitchFamily="18" charset="2"/>
              <a:buChar char=""/>
              <a:defRPr/>
            </a:pPr>
            <a:r>
              <a:rPr lang="en-IE">
                <a:ea typeface="+mn-ea"/>
              </a:rPr>
              <a:t>This usually takes about three days then they can be put together with the other newly lambed sheep.</a:t>
            </a:r>
            <a:endParaRPr lang="en-GB">
              <a:ea typeface="+mn-ea"/>
            </a:endParaRPr>
          </a:p>
        </p:txBody>
      </p:sp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>
                <a:ea typeface="+mj-ea"/>
              </a:rPr>
              <a:t>Lamb Care After Birth - 3</a:t>
            </a:r>
          </a:p>
        </p:txBody>
      </p:sp>
    </p:spTree>
    <p:extLst>
      <p:ext uri="{BB962C8B-B14F-4D97-AF65-F5344CB8AC3E}">
        <p14:creationId xmlns:p14="http://schemas.microsoft.com/office/powerpoint/2010/main" val="607290740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2" y="438151"/>
            <a:ext cx="7345363" cy="413226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61128"/>
      </p:ext>
    </p:extLst>
  </p:cSld>
  <p:clrMapOvr>
    <a:masterClrMapping/>
  </p:clrMapOvr>
  <p:transition xmlns:p14="http://schemas.microsoft.com/office/powerpoint/2010/main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ology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Biology.thmx</Template>
  <TotalTime>1</TotalTime>
  <Words>962</Words>
  <Application>Microsoft Macintosh PowerPoint</Application>
  <PresentationFormat>On-screen Show (16:9)</PresentationFormat>
  <Paragraphs>68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Biology</vt:lpstr>
      <vt:lpstr>Sheep 3</vt:lpstr>
      <vt:lpstr>Lambing</vt:lpstr>
      <vt:lpstr>PowerPoint Presentation</vt:lpstr>
      <vt:lpstr>PowerPoint Presentation</vt:lpstr>
      <vt:lpstr>Lambing - 2</vt:lpstr>
      <vt:lpstr>Lamb Care After Birth</vt:lpstr>
      <vt:lpstr>Lamb Care After Birth - 2</vt:lpstr>
      <vt:lpstr>Lamb Care After Birth - 3</vt:lpstr>
      <vt:lpstr>PowerPoint Presentation</vt:lpstr>
      <vt:lpstr>PowerPoint Presentation</vt:lpstr>
      <vt:lpstr>First Weeks After Lambing</vt:lpstr>
      <vt:lpstr>PowerPoint Presentation</vt:lpstr>
      <vt:lpstr>First Weeks After Lambing - 2</vt:lpstr>
      <vt:lpstr>Weaning the Lamb off Milk</vt:lpstr>
      <vt:lpstr>PowerPoint Presentation</vt:lpstr>
      <vt:lpstr>What is Creep Feeding?</vt:lpstr>
      <vt:lpstr>Shearing &amp; Summer Dip</vt:lpstr>
      <vt:lpstr>PowerPoint Presentation</vt:lpstr>
      <vt:lpstr>Shearing &amp; Summer Dip</vt:lpstr>
    </vt:vector>
  </TitlesOfParts>
  <Company>St. Columba's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Sheep 3</dc:title>
  <dc:creator>Humphrey Jones</dc:creator>
  <cp:lastModifiedBy>Humphrey Jones</cp:lastModifiedBy>
  <cp:revision>1</cp:revision>
  <dcterms:created xsi:type="dcterms:W3CDTF">2016-11-07T11:37:22Z</dcterms:created>
  <dcterms:modified xsi:type="dcterms:W3CDTF">2016-11-07T11:39:03Z</dcterms:modified>
</cp:coreProperties>
</file>