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2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0" y="195486"/>
            <a:ext cx="1981200" cy="4752528"/>
          </a:xfrm>
        </p:spPr>
        <p:txBody>
          <a:bodyPr vert="vert270"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Leaving Certificate Biology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11760" y="4029912"/>
            <a:ext cx="2133600" cy="5400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835696" y="4785996"/>
            <a:ext cx="3352800" cy="2057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2334276"/>
            <a:ext cx="6324600" cy="1371600"/>
          </a:xfrm>
        </p:spPr>
        <p:txBody>
          <a:bodyPr/>
          <a:lstStyle>
            <a:lvl1pPr algn="ct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arge 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3498"/>
            <a:ext cx="3297496" cy="170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r>
              <a:rPr lang="ga-IE" smtClean="0"/>
              <a:t>Click icon to add clip 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 xmlns:p14="http://schemas.microsoft.com/office/powerpoint/2010/main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DBA30F87-22A1-7B41-82EC-04ED6EA5B416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016ABF9-D671-BA47-929C-97FE7D91D8CB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Century Gothic"/>
          <a:ea typeface="+mn-ea"/>
          <a:cs typeface="Century Gothic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Century Gothic"/>
          <a:ea typeface="+mn-ea"/>
          <a:cs typeface="Century Gothic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4000" dirty="0" smtClean="0">
                <a:ea typeface="+mn-ea"/>
              </a:rPr>
              <a:t>Leaving Certificate Agricultural Science</a:t>
            </a:r>
            <a:endParaRPr lang="en-GB" sz="3600" dirty="0" smtClean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335213"/>
            <a:ext cx="6324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ea typeface="+mj-ea"/>
              </a:rPr>
              <a:t>Sheep 4</a:t>
            </a:r>
            <a:endParaRPr lang="en-IE" sz="3600" dirty="0">
              <a:ea typeface="+mj-ea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763713" y="381317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1800" dirty="0" smtClean="0">
                <a:solidFill>
                  <a:schemeClr val="bg1"/>
                </a:solidFill>
                <a:latin typeface="Century Gothic" charset="0"/>
                <a:cs typeface="Century Gothic" charset="0"/>
              </a:rPr>
              <a:t>Sheep Diseases</a:t>
            </a:r>
            <a:endParaRPr lang="en-IE" sz="180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550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epFluk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9543"/>
            <a:ext cx="8532440" cy="362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6295596"/>
      </p:ext>
    </p:extLst>
  </p:cSld>
  <p:clrMapOvr>
    <a:masterClrMapping/>
  </p:clrMapOvr>
  <p:transition xmlns:p14="http://schemas.microsoft.com/office/powerpoint/2010/main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59188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IE" sz="2400" b="1" dirty="0"/>
              <a:t>Footrot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/>
              <a:t>Footrot is a very serious problem on Irish Farms.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400" dirty="0"/>
              <a:t>Footrot is caused by a bacteria, in fact many different types of bacteria.</a:t>
            </a:r>
            <a:endParaRPr lang="en-GB" sz="2400" dirty="0"/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400" dirty="0" smtClean="0">
                <a:ea typeface="+mn-ea"/>
              </a:rPr>
              <a:t>Footrot causes lameness, serious pain, reduced food intake, in-activity and can lower fertility in rams.</a:t>
            </a:r>
          </a:p>
          <a:p>
            <a:pPr marL="268288" indent="-268288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400" dirty="0" smtClean="0">
                <a:ea typeface="+mn-ea"/>
              </a:rPr>
              <a:t>You can spot an affected sheep by seeing them kneeling down while grazing.</a:t>
            </a:r>
            <a:endParaRPr lang="en-GB" sz="2400" dirty="0" smtClean="0">
              <a:ea typeface="+mn-ea"/>
            </a:endParaRPr>
          </a:p>
        </p:txBody>
      </p:sp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Diseases - 6</a:t>
            </a:r>
          </a:p>
        </p:txBody>
      </p:sp>
    </p:spTree>
    <p:extLst>
      <p:ext uri="{BB962C8B-B14F-4D97-AF65-F5344CB8AC3E}">
        <p14:creationId xmlns:p14="http://schemas.microsoft.com/office/powerpoint/2010/main" val="53256390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92907"/>
            <a:ext cx="5848350" cy="448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493533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47" y="771550"/>
            <a:ext cx="7097547" cy="365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9958039"/>
      </p:ext>
    </p:extLst>
  </p:cSld>
  <p:clrMapOvr>
    <a:masterClrMapping/>
  </p:clrMapOvr>
  <p:transition xmlns:p14="http://schemas.microsoft.com/office/powerpoint/2010/main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GB" sz="2400" b="1" dirty="0" smtClean="0">
                <a:solidFill>
                  <a:schemeClr val="folHlink"/>
                </a:solidFill>
                <a:ea typeface="+mn-ea"/>
              </a:rPr>
              <a:t>Swayback</a:t>
            </a:r>
          </a:p>
          <a:p>
            <a:pPr marL="388620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folHlink"/>
                </a:solidFill>
                <a:ea typeface="+mn-ea"/>
              </a:rPr>
              <a:t>A deficiency disease caused by low levels of copper in the diet.</a:t>
            </a:r>
          </a:p>
          <a:p>
            <a:pPr marL="388620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folHlink"/>
                </a:solidFill>
                <a:ea typeface="+mn-ea"/>
              </a:rPr>
              <a:t>Affected animals are unable to stand or coordinate their legs properly.</a:t>
            </a:r>
          </a:p>
          <a:p>
            <a:pPr marL="388620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GB" sz="2400" dirty="0">
              <a:solidFill>
                <a:schemeClr val="folHlink"/>
              </a:solidFill>
              <a:ea typeface="+mn-ea"/>
            </a:endParaRPr>
          </a:p>
          <a:p>
            <a:pPr marL="45720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 charset="0"/>
              <a:buNone/>
              <a:defRPr/>
            </a:pPr>
            <a:r>
              <a:rPr lang="en-GB" sz="2400" b="1" dirty="0" smtClean="0">
                <a:solidFill>
                  <a:schemeClr val="folHlink"/>
                </a:solidFill>
                <a:ea typeface="+mn-ea"/>
              </a:rPr>
              <a:t>Anaemia</a:t>
            </a:r>
          </a:p>
          <a:p>
            <a:pPr marL="388620" indent="-3429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folHlink"/>
                </a:solidFill>
                <a:ea typeface="+mn-ea"/>
              </a:rPr>
              <a:t>A deficiency disease caused by a lack of iron in the diet.</a:t>
            </a:r>
            <a:endParaRPr lang="en-GB" sz="2400" dirty="0">
              <a:ea typeface="+mn-ea"/>
            </a:endParaRPr>
          </a:p>
        </p:txBody>
      </p:sp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 - 7</a:t>
            </a:r>
          </a:p>
        </p:txBody>
      </p:sp>
    </p:spTree>
    <p:extLst>
      <p:ext uri="{BB962C8B-B14F-4D97-AF65-F5344CB8AC3E}">
        <p14:creationId xmlns:p14="http://schemas.microsoft.com/office/powerpoint/2010/main" val="94947816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54051"/>
            <a:ext cx="7920038" cy="38623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3266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Autofit/>
          </a:bodyPr>
          <a:lstStyle/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As species, sheep are much better adapted to life on hills (their natural habitat).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Therefore, keeping them on lowland farms causes health conditions that would not otherwise arise.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Specifically, lowland sheep suffer more from maggots, internal parasites and footrot.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dirty="0" smtClean="0">
                <a:ea typeface="+mn-ea"/>
              </a:rPr>
              <a:t>The main reasons these conditions arise on lowland flocks are climate and stocking rate.</a:t>
            </a:r>
            <a:endParaRPr lang="en-GB" dirty="0" smtClean="0">
              <a:ea typeface="+mn-ea"/>
            </a:endParaRPr>
          </a:p>
        </p:txBody>
      </p:sp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Diseases</a:t>
            </a:r>
          </a:p>
        </p:txBody>
      </p:sp>
    </p:spTree>
    <p:extLst>
      <p:ext uri="{BB962C8B-B14F-4D97-AF65-F5344CB8AC3E}">
        <p14:creationId xmlns:p14="http://schemas.microsoft.com/office/powerpoint/2010/main" val="427536653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rmAutofit fontScale="70000" lnSpcReduction="20000"/>
          </a:bodyPr>
          <a:lstStyle/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Maggots are prevented on hills because the harsh conditions simply do not allow them to thrive.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Footrot is controlled on farms because sheep’s hooves are naturally stronger due to more use and wear.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en-IE" sz="2800" b="1" dirty="0">
                <a:ea typeface="+mn-ea"/>
              </a:rPr>
              <a:t>Maggots / Fly Strike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Maggots are the larvae (young) of the </a:t>
            </a:r>
            <a:r>
              <a:rPr lang="en-IE" sz="2800" b="1" dirty="0">
                <a:solidFill>
                  <a:schemeClr val="folHlink"/>
                </a:solidFill>
                <a:ea typeface="+mn-ea"/>
              </a:rPr>
              <a:t>blowfly</a:t>
            </a:r>
            <a:r>
              <a:rPr lang="en-IE" sz="2800" dirty="0">
                <a:ea typeface="+mn-ea"/>
              </a:rPr>
              <a:t> or the </a:t>
            </a:r>
            <a:r>
              <a:rPr lang="en-IE" sz="2800" b="1" dirty="0">
                <a:solidFill>
                  <a:schemeClr val="folHlink"/>
                </a:solidFill>
                <a:ea typeface="+mn-ea"/>
              </a:rPr>
              <a:t>Green Bottle Fly</a:t>
            </a:r>
            <a:r>
              <a:rPr lang="en-IE" sz="2800" dirty="0">
                <a:ea typeface="+mn-ea"/>
              </a:rPr>
              <a:t>.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The fly is attracted to odours in the fleece, and they lay their eggs on dung–soiled wool.</a:t>
            </a:r>
            <a:endParaRPr lang="en-GB" sz="2800" dirty="0">
              <a:ea typeface="+mn-ea"/>
            </a:endParaRPr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Diseases - 2</a:t>
            </a:r>
          </a:p>
        </p:txBody>
      </p:sp>
    </p:spTree>
    <p:extLst>
      <p:ext uri="{BB962C8B-B14F-4D97-AF65-F5344CB8AC3E}">
        <p14:creationId xmlns:p14="http://schemas.microsoft.com/office/powerpoint/2010/main" val="143947796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1163"/>
            <a:ext cx="7620000" cy="42862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526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14725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Fly strike can be prevented by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Dipping in the Summer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Trimming excess wool around the tail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Tail docking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Grazing management (to prevent scour)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An affected sheep is usually quite restless and scratches the affected area frequently.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The area may appear green and wet.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3000" dirty="0" smtClean="0">
                <a:ea typeface="+mn-ea"/>
              </a:rPr>
              <a:t>Maggots should not be ignored and can often be fatal!</a:t>
            </a:r>
            <a:endParaRPr lang="en-GB" sz="3000" dirty="0" smtClean="0">
              <a:ea typeface="+mn-ea"/>
            </a:endParaRPr>
          </a:p>
        </p:txBody>
      </p:sp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Diseases - 3</a:t>
            </a:r>
          </a:p>
        </p:txBody>
      </p:sp>
    </p:spTree>
    <p:extLst>
      <p:ext uri="{BB962C8B-B14F-4D97-AF65-F5344CB8AC3E}">
        <p14:creationId xmlns:p14="http://schemas.microsoft.com/office/powerpoint/2010/main" val="238883717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5" y="334964"/>
            <a:ext cx="8008937" cy="4505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4750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59188"/>
          </a:xfrm>
        </p:spPr>
        <p:txBody>
          <a:bodyPr>
            <a:normAutofit fontScale="77500" lnSpcReduction="2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sz="2800" b="1" dirty="0" smtClean="0">
                <a:ea typeface="+mn-ea"/>
              </a:rPr>
              <a:t>Worms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Nearly all sheep carry intestinal parasites / worms.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The older / more mature the animal the less worms.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This is because older animals develop a certain immunity to worms.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Worms can only be controlled effectively with both drugs and good pasture management.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dirty="0" smtClean="0">
                <a:ea typeface="+mn-ea"/>
              </a:rPr>
              <a:t>All sheep should be dosed regularly and pastures managed as to prevent the spread of worms.</a:t>
            </a:r>
            <a:endParaRPr lang="en-GB" sz="2800" dirty="0" smtClean="0">
              <a:ea typeface="+mn-ea"/>
            </a:endParaRPr>
          </a:p>
        </p:txBody>
      </p:sp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Diseases - 4</a:t>
            </a:r>
          </a:p>
        </p:txBody>
      </p:sp>
    </p:spTree>
    <p:extLst>
      <p:ext uri="{BB962C8B-B14F-4D97-AF65-F5344CB8AC3E}">
        <p14:creationId xmlns:p14="http://schemas.microsoft.com/office/powerpoint/2010/main" val="140028876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worm-life-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8288"/>
            <a:ext cx="6553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396643"/>
      </p:ext>
    </p:extLst>
  </p:cSld>
  <p:clrMapOvr>
    <a:masterClrMapping/>
  </p:clrMapOvr>
  <p:transition xmlns:p14="http://schemas.microsoft.com/office/powerpoint/2010/main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rmAutofit fontScale="925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IE" sz="2800" b="1" dirty="0">
                <a:ea typeface="+mn-ea"/>
              </a:rPr>
              <a:t>Liver Fluke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This is a “flat worm” which can cause death to sheep or simply reduce thriftiness and lower the quality of the carcase.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Both worms and liver fluke </a:t>
            </a:r>
            <a:r>
              <a:rPr lang="en-IE" sz="2800" b="1" u="sng" dirty="0">
                <a:ea typeface="+mn-ea"/>
              </a:rPr>
              <a:t>cannot</a:t>
            </a:r>
            <a:r>
              <a:rPr lang="en-IE" sz="2800" b="1" dirty="0">
                <a:ea typeface="+mn-ea"/>
              </a:rPr>
              <a:t> </a:t>
            </a:r>
            <a:r>
              <a:rPr lang="en-IE" sz="2800" dirty="0">
                <a:ea typeface="+mn-ea"/>
              </a:rPr>
              <a:t>reproduce inside the sheep (host) so the number of larvae eaten determine the extent of the disease</a:t>
            </a:r>
            <a:r>
              <a:rPr lang="en-IE" sz="2800" dirty="0" smtClean="0">
                <a:ea typeface="+mn-ea"/>
              </a:rPr>
              <a:t>.</a:t>
            </a:r>
            <a:endParaRPr lang="en-IE" sz="2800" b="1" i="1" u="sng" dirty="0">
              <a:ea typeface="+mn-ea"/>
            </a:endParaRPr>
          </a:p>
        </p:txBody>
      </p:sp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Sheep Diseases - 5</a:t>
            </a:r>
          </a:p>
        </p:txBody>
      </p:sp>
    </p:spTree>
    <p:extLst>
      <p:ext uri="{BB962C8B-B14F-4D97-AF65-F5344CB8AC3E}">
        <p14:creationId xmlns:p14="http://schemas.microsoft.com/office/powerpoint/2010/main" val="110750673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logy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Biology.thmx</Template>
  <TotalTime>1</TotalTime>
  <Words>449</Words>
  <Application>Microsoft Macintosh PowerPoint</Application>
  <PresentationFormat>On-screen Show (16:9)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Biology</vt:lpstr>
      <vt:lpstr>Sheep 4</vt:lpstr>
      <vt:lpstr>Sheep Diseases</vt:lpstr>
      <vt:lpstr>Sheep Diseases - 2</vt:lpstr>
      <vt:lpstr>PowerPoint Presentation</vt:lpstr>
      <vt:lpstr>Sheep Diseases - 3</vt:lpstr>
      <vt:lpstr>PowerPoint Presentation</vt:lpstr>
      <vt:lpstr>Sheep Diseases - 4</vt:lpstr>
      <vt:lpstr>PowerPoint Presentation</vt:lpstr>
      <vt:lpstr>Sheep Diseases - 5</vt:lpstr>
      <vt:lpstr>PowerPoint Presentation</vt:lpstr>
      <vt:lpstr>Sheep Diseases - 6</vt:lpstr>
      <vt:lpstr>PowerPoint Presentation</vt:lpstr>
      <vt:lpstr>PowerPoint Presentation</vt:lpstr>
      <vt:lpstr>Sheep Disease - 7</vt:lpstr>
      <vt:lpstr>PowerPoint Presentation</vt:lpstr>
    </vt:vector>
  </TitlesOfParts>
  <Company>St. Columba's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Sheep 4</dc:title>
  <dc:creator>Humphrey Jones</dc:creator>
  <cp:lastModifiedBy>Humphrey Jones</cp:lastModifiedBy>
  <cp:revision>2</cp:revision>
  <dcterms:created xsi:type="dcterms:W3CDTF">2016-11-07T11:39:04Z</dcterms:created>
  <dcterms:modified xsi:type="dcterms:W3CDTF">2016-11-07T11:41:01Z</dcterms:modified>
</cp:coreProperties>
</file>