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81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328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010400" y="195486"/>
            <a:ext cx="1981200" cy="4752528"/>
          </a:xfrm>
        </p:spPr>
        <p:txBody>
          <a:bodyPr vert="vert270" anchor="ctr">
            <a:normAutofit/>
          </a:bodyPr>
          <a:lstStyle>
            <a:lvl1pPr marL="0" indent="0" algn="ctr">
              <a:buNone/>
              <a:defRPr sz="3200" b="1">
                <a:solidFill>
                  <a:srgbClr val="FFFFFF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Leaving Certificate Biology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411760" y="4029912"/>
            <a:ext cx="2133600" cy="54006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2"/>
                </a:solidFill>
                <a:latin typeface="Century Gothic"/>
                <a:cs typeface="Century Gothic"/>
              </a:defRPr>
            </a:lvl1pPr>
          </a:lstStyle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835696" y="4785996"/>
            <a:ext cx="3352800" cy="20574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IE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23528" y="2334276"/>
            <a:ext cx="6324600" cy="1371600"/>
          </a:xfrm>
        </p:spPr>
        <p:txBody>
          <a:bodyPr/>
          <a:lstStyle>
            <a:lvl1pPr algn="ctr">
              <a:defRPr sz="42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Large Pic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303498"/>
            <a:ext cx="3297496" cy="1705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14299"/>
            <a:ext cx="1981200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15442"/>
            <a:ext cx="6705600" cy="491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800" y="2169208"/>
            <a:ext cx="1600201" cy="123444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169208"/>
            <a:ext cx="6324600" cy="123444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89304"/>
            <a:ext cx="4038600" cy="330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1828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91828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28800"/>
            <a:ext cx="4041775" cy="27658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13189"/>
            <a:ext cx="8831802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14300"/>
            <a:ext cx="6705600" cy="491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8600"/>
            <a:ext cx="586740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1597914"/>
            <a:ext cx="1673352" cy="2112264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342900"/>
            <a:ext cx="1675660" cy="1255014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13157"/>
            <a:ext cx="1981200" cy="49171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14300"/>
            <a:ext cx="6705600" cy="49149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ga-IE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1600200"/>
            <a:ext cx="1676400" cy="222885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345186"/>
            <a:ext cx="1676400" cy="1255014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/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10489"/>
            <a:ext cx="6705600" cy="49171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10489"/>
            <a:ext cx="1956046" cy="49171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05979"/>
            <a:ext cx="1676400" cy="4388644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0888" y="4767263"/>
            <a:ext cx="2133600" cy="205740"/>
          </a:xfrm>
          <a:prstGeom prst="rect">
            <a:avLst/>
          </a:prstGeom>
        </p:spPr>
        <p:txBody>
          <a:bodyPr/>
          <a:lstStyle/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34680" y="4766310"/>
            <a:ext cx="582966" cy="20574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r>
              <a:rPr lang="ga-IE" smtClean="0"/>
              <a:t>Click icon to add clip art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BA30F87-22A1-7B41-82EC-04ED6EA5B416}" type="datetimeFigureOut">
              <a:rPr lang="en-US" smtClean="0"/>
              <a:t>07/11/16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6300"/>
            <a:ext cx="2895600" cy="34290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686300"/>
            <a:ext cx="1905000" cy="342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016ABF9-D671-BA47-929C-97FE7D91D8CB}" type="slidenum">
              <a:rPr lang="en-IE" smtClean="0"/>
              <a:t>‹#›</a:t>
            </a:fld>
            <a:endParaRPr lang="en-IE"/>
          </a:p>
        </p:txBody>
      </p:sp>
    </p:spTree>
  </p:cSld>
  <p:clrMapOvr>
    <a:masterClrMapping/>
  </p:clrMapOvr>
  <p:transition xmlns:p14="http://schemas.microsoft.com/office/powerpoint/2010/main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226228"/>
            <a:ext cx="8831802" cy="37841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" y="114301"/>
            <a:ext cx="8814047" cy="10098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66885"/>
            <a:ext cx="8381260" cy="7907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89303"/>
            <a:ext cx="8407893" cy="3305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4767263"/>
            <a:ext cx="3352800" cy="205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  <a:latin typeface="Century Gothic"/>
                <a:cs typeface="Century Gothic"/>
              </a:defRPr>
            </a:lvl1pPr>
          </a:lstStyle>
          <a:p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Century Gothic"/>
          <a:ea typeface="+mj-ea"/>
          <a:cs typeface="Century Gothic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Century Gothic"/>
          <a:ea typeface="+mn-ea"/>
          <a:cs typeface="Century Gothic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Century Gothic"/>
          <a:ea typeface="+mn-ea"/>
          <a:cs typeface="Century Gothic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Century Gothic"/>
          <a:ea typeface="+mn-ea"/>
          <a:cs typeface="Century Gothic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Century Gothic"/>
          <a:ea typeface="+mn-ea"/>
          <a:cs typeface="Century Gothic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Century Gothic"/>
          <a:ea typeface="+mn-ea"/>
          <a:cs typeface="Century Gothic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sz="4000" dirty="0" smtClean="0">
                <a:ea typeface="+mn-ea"/>
              </a:rPr>
              <a:t>Leaving Certificate Agricultural Science</a:t>
            </a:r>
            <a:endParaRPr lang="en-GB" sz="3600" dirty="0" smtClean="0"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2335213"/>
            <a:ext cx="6324600" cy="13716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IE" sz="3600" dirty="0" smtClean="0">
                <a:ea typeface="+mj-ea"/>
              </a:rPr>
              <a:t>Sheep 4</a:t>
            </a:r>
            <a:endParaRPr lang="en-IE" sz="3600" dirty="0">
              <a:ea typeface="+mj-ea"/>
            </a:endParaRPr>
          </a:p>
        </p:txBody>
      </p:sp>
      <p:sp>
        <p:nvSpPr>
          <p:cNvPr id="16387" name="TextBox 6"/>
          <p:cNvSpPr txBox="1">
            <a:spLocks noChangeArrowheads="1"/>
          </p:cNvSpPr>
          <p:nvPr/>
        </p:nvSpPr>
        <p:spPr bwMode="auto">
          <a:xfrm>
            <a:off x="1763713" y="3813175"/>
            <a:ext cx="3600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igh Tower Tex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IE" sz="1800" dirty="0" smtClean="0">
                <a:solidFill>
                  <a:schemeClr val="bg1"/>
                </a:solidFill>
                <a:latin typeface="Century Gothic" charset="0"/>
                <a:cs typeface="Century Gothic" charset="0"/>
              </a:rPr>
              <a:t>Sheep Diseases</a:t>
            </a:r>
            <a:endParaRPr lang="en-IE" sz="1800" dirty="0">
              <a:solidFill>
                <a:schemeClr val="bg1"/>
              </a:solidFill>
              <a:latin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55504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86163"/>
          </a:xfrm>
        </p:spPr>
        <p:txBody>
          <a:bodyPr>
            <a:noAutofit/>
          </a:bodyPr>
          <a:lstStyle/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As species, sheep are much better adapted to life on hills (their natural habitat).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Therefore, keeping them on lowland farms causes health conditions that would not otherwise arise.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Specifically, lowland sheep suffer more from maggots, internal parasites and footrot.</a:t>
            </a:r>
          </a:p>
          <a:p>
            <a:pPr marL="274320"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dirty="0" smtClean="0">
                <a:ea typeface="+mn-ea"/>
              </a:rPr>
              <a:t>The main reasons these conditions arise on lowland flocks are climate and stocking rate.</a:t>
            </a:r>
            <a:endParaRPr lang="en-GB" dirty="0" smtClean="0">
              <a:ea typeface="+mn-ea"/>
            </a:endParaRPr>
          </a:p>
        </p:txBody>
      </p:sp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Sheep Diseases</a:t>
            </a:r>
          </a:p>
        </p:txBody>
      </p:sp>
    </p:spTree>
    <p:extLst>
      <p:ext uri="{BB962C8B-B14F-4D97-AF65-F5344CB8AC3E}">
        <p14:creationId xmlns:p14="http://schemas.microsoft.com/office/powerpoint/2010/main" val="4275366535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86163"/>
          </a:xfrm>
        </p:spPr>
        <p:txBody>
          <a:bodyPr>
            <a:normAutofit fontScale="70000" lnSpcReduction="20000"/>
          </a:bodyPr>
          <a:lstStyle/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Maggots are prevented on hills because the harsh conditions simply do not allow them to thrive.</a:t>
            </a:r>
          </a:p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Footrot is controlled on farms because sheep’s hooves are naturally stronger due to more use and wear.</a:t>
            </a:r>
          </a:p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" charset="0"/>
              <a:buNone/>
              <a:defRPr/>
            </a:pPr>
            <a:r>
              <a:rPr lang="en-IE" sz="2800" b="1" dirty="0">
                <a:ea typeface="+mn-ea"/>
              </a:rPr>
              <a:t>Maggots / Fly Strike</a:t>
            </a:r>
          </a:p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Maggots are the larvae (young) of the </a:t>
            </a:r>
            <a:r>
              <a:rPr lang="en-IE" sz="2800" b="1" dirty="0">
                <a:solidFill>
                  <a:schemeClr val="folHlink"/>
                </a:solidFill>
                <a:ea typeface="+mn-ea"/>
              </a:rPr>
              <a:t>blowfly</a:t>
            </a:r>
            <a:r>
              <a:rPr lang="en-IE" sz="2800" dirty="0">
                <a:ea typeface="+mn-ea"/>
              </a:rPr>
              <a:t> or the </a:t>
            </a:r>
            <a:r>
              <a:rPr lang="en-IE" sz="2800" b="1" dirty="0">
                <a:solidFill>
                  <a:schemeClr val="folHlink"/>
                </a:solidFill>
                <a:ea typeface="+mn-ea"/>
              </a:rPr>
              <a:t>Green Bottle Fly</a:t>
            </a:r>
            <a:r>
              <a:rPr lang="en-IE" sz="2800" dirty="0">
                <a:ea typeface="+mn-ea"/>
              </a:rPr>
              <a:t>.</a:t>
            </a:r>
          </a:p>
          <a:p>
            <a:pPr marL="609600" indent="-609600" eaLnBrk="1" fontAlgn="auto" hangingPunct="1">
              <a:lnSpc>
                <a:spcPct val="120000"/>
              </a:lnSpc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The fly is attracted to odours in the fleece, and they lay their eggs on dung–soiled wool.</a:t>
            </a:r>
            <a:endParaRPr lang="en-GB" sz="2800" dirty="0">
              <a:ea typeface="+mn-ea"/>
            </a:endParaRPr>
          </a:p>
        </p:txBody>
      </p:sp>
      <p:sp>
        <p:nvSpPr>
          <p:cNvPr id="675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Sheep Diseases - 2</a:t>
            </a:r>
          </a:p>
        </p:txBody>
      </p:sp>
    </p:spTree>
    <p:extLst>
      <p:ext uri="{BB962C8B-B14F-4D97-AF65-F5344CB8AC3E}">
        <p14:creationId xmlns:p14="http://schemas.microsoft.com/office/powerpoint/2010/main" val="1439477960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11163"/>
            <a:ext cx="7620000" cy="428625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4645266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14725"/>
          </a:xfrm>
        </p:spPr>
        <p:txBody>
          <a:bodyPr>
            <a:normAutofit fontScale="77500" lnSpcReduction="20000"/>
          </a:bodyPr>
          <a:lstStyle/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Fly strike can be prevented by</a:t>
            </a:r>
          </a:p>
          <a:p>
            <a:pPr marL="548640" lvl="1" indent="-18288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Dipping in the Summer</a:t>
            </a:r>
          </a:p>
          <a:p>
            <a:pPr marL="548640" lvl="1" indent="-18288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Trimming excess wool around the tail</a:t>
            </a:r>
          </a:p>
          <a:p>
            <a:pPr marL="548640" lvl="1" indent="-18288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Tail docking</a:t>
            </a:r>
          </a:p>
          <a:p>
            <a:pPr marL="548640" lvl="1" indent="-18288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Grazing management (to prevent scour)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An affected sheep is usually quite restless and scratches the affected area frequently.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The area may appear green and wet.</a:t>
            </a:r>
          </a:p>
          <a:p>
            <a:pPr marL="27432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3000" dirty="0" smtClean="0">
                <a:ea typeface="+mn-ea"/>
              </a:rPr>
              <a:t>Maggots should not be ignored and can often be fatal!</a:t>
            </a:r>
            <a:endParaRPr lang="en-GB" sz="3000" dirty="0" smtClean="0">
              <a:ea typeface="+mn-ea"/>
            </a:endParaRPr>
          </a:p>
        </p:txBody>
      </p:sp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Sheep Diseases - 3</a:t>
            </a:r>
          </a:p>
        </p:txBody>
      </p:sp>
    </p:spTree>
    <p:extLst>
      <p:ext uri="{BB962C8B-B14F-4D97-AF65-F5344CB8AC3E}">
        <p14:creationId xmlns:p14="http://schemas.microsoft.com/office/powerpoint/2010/main" val="2388837173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5" y="334964"/>
            <a:ext cx="8008937" cy="450532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147500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659188"/>
          </a:xfrm>
        </p:spPr>
        <p:txBody>
          <a:bodyPr>
            <a:normAutofit fontScale="77500" lnSpcReduction="20000"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IE" sz="2800" b="1" dirty="0" smtClean="0">
                <a:ea typeface="+mn-ea"/>
              </a:rPr>
              <a:t>Worms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dirty="0" smtClean="0">
                <a:ea typeface="+mn-ea"/>
              </a:rPr>
              <a:t>Nearly all sheep carry intestinal parasites / worms.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dirty="0" smtClean="0">
                <a:ea typeface="+mn-ea"/>
              </a:rPr>
              <a:t>The older / more mature the animal the less worms.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dirty="0" smtClean="0">
                <a:ea typeface="+mn-ea"/>
              </a:rPr>
              <a:t>This is because older animals develop a certain immunity to worms.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dirty="0" smtClean="0">
                <a:ea typeface="+mn-ea"/>
              </a:rPr>
              <a:t>Worms can only be controlled effectively with both drugs and good pasture management.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800" dirty="0" smtClean="0">
                <a:ea typeface="+mn-ea"/>
              </a:rPr>
              <a:t>All sheep should be dosed regularly and pastures managed as to prevent the spread of worms.</a:t>
            </a:r>
            <a:endParaRPr lang="en-GB" sz="2800" dirty="0" smtClean="0">
              <a:ea typeface="+mn-ea"/>
            </a:endParaRPr>
          </a:p>
        </p:txBody>
      </p:sp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Sheep Diseases - 4</a:t>
            </a:r>
          </a:p>
        </p:txBody>
      </p:sp>
    </p:spTree>
    <p:extLst>
      <p:ext uri="{BB962C8B-B14F-4D97-AF65-F5344CB8AC3E}">
        <p14:creationId xmlns:p14="http://schemas.microsoft.com/office/powerpoint/2010/main" val="1400288763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5" name="Picture 2" descr="worm-life-cyc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68288"/>
            <a:ext cx="655320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9396643"/>
      </p:ext>
    </p:extLst>
  </p:cSld>
  <p:clrMapOvr>
    <a:masterClrMapping/>
  </p:clrMapOvr>
  <p:transition xmlns:p14="http://schemas.microsoft.com/office/powerpoint/2010/main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586163"/>
          </a:xfrm>
        </p:spPr>
        <p:txBody>
          <a:bodyPr>
            <a:normAutofit fontScale="92500"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IE" sz="2800" b="1" dirty="0">
                <a:ea typeface="+mn-ea"/>
              </a:rPr>
              <a:t>Liver Fluke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This is a “flat worm” which can cause death to sheep or simply reduce thriftiness and lower the quality of the carcase.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800" dirty="0">
                <a:ea typeface="+mn-ea"/>
              </a:rPr>
              <a:t>Both worms and liver fluke </a:t>
            </a:r>
            <a:r>
              <a:rPr lang="en-IE" sz="2800" b="1" u="sng" dirty="0">
                <a:ea typeface="+mn-ea"/>
              </a:rPr>
              <a:t>cannot</a:t>
            </a:r>
            <a:r>
              <a:rPr lang="en-IE" sz="2800" b="1" dirty="0">
                <a:ea typeface="+mn-ea"/>
              </a:rPr>
              <a:t> </a:t>
            </a:r>
            <a:r>
              <a:rPr lang="en-IE" sz="2800" dirty="0">
                <a:ea typeface="+mn-ea"/>
              </a:rPr>
              <a:t>reproduce inside the sheep (host) so the number of larvae eaten determine the extent of the disease</a:t>
            </a:r>
            <a:r>
              <a:rPr lang="en-IE" sz="2800" dirty="0" smtClean="0">
                <a:ea typeface="+mn-ea"/>
              </a:rPr>
              <a:t>.</a:t>
            </a:r>
            <a:endParaRPr lang="en-IE" sz="2800" b="1" i="1" u="sng" dirty="0">
              <a:ea typeface="+mn-ea"/>
            </a:endParaRPr>
          </a:p>
        </p:txBody>
      </p:sp>
      <p:sp>
        <p:nvSpPr>
          <p:cNvPr id="706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Sheep Diseases - 5</a:t>
            </a:r>
          </a:p>
        </p:txBody>
      </p:sp>
    </p:spTree>
    <p:extLst>
      <p:ext uri="{BB962C8B-B14F-4D97-AF65-F5344CB8AC3E}">
        <p14:creationId xmlns:p14="http://schemas.microsoft.com/office/powerpoint/2010/main" val="1107506736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eepFluk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99543"/>
            <a:ext cx="8532440" cy="3626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86295596"/>
      </p:ext>
    </p:extLst>
  </p:cSld>
  <p:clrMapOvr>
    <a:masterClrMapping/>
  </p:clrMapOvr>
  <p:transition xmlns:p14="http://schemas.microsoft.com/office/powerpoint/2010/main">
    <p:split orient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89051"/>
            <a:ext cx="8407400" cy="3659188"/>
          </a:xfrm>
        </p:spPr>
        <p:txBody>
          <a:bodyPr>
            <a:noAutofit/>
          </a:bodyPr>
          <a:lstStyle/>
          <a:p>
            <a:pPr marL="609600" indent="-609600" eaLnBrk="1" fontAlgn="auto" hangingPunct="1">
              <a:spcAft>
                <a:spcPts val="0"/>
              </a:spcAft>
              <a:buFont typeface="Wingdings" charset="0"/>
              <a:buNone/>
              <a:defRPr/>
            </a:pPr>
            <a:r>
              <a:rPr lang="en-IE" sz="2400" b="1" dirty="0"/>
              <a:t>Footrot</a:t>
            </a:r>
          </a:p>
          <a:p>
            <a:pPr marL="268288" indent="-268288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400" dirty="0"/>
              <a:t>Footrot is a very serious problem on Irish Farms.</a:t>
            </a:r>
          </a:p>
          <a:p>
            <a:pPr marL="268288" indent="-268288" eaLnBrk="1" fontAlgn="auto" hangingPunct="1">
              <a:spcAft>
                <a:spcPts val="0"/>
              </a:spcAft>
              <a:buFont typeface="Wingdings 2" pitchFamily="18" charset="2"/>
              <a:buChar char=""/>
              <a:defRPr/>
            </a:pPr>
            <a:r>
              <a:rPr lang="en-IE" sz="2400" dirty="0"/>
              <a:t>Footrot is caused by a bacteria, in fact many different types of bacteria.</a:t>
            </a:r>
            <a:endParaRPr lang="en-GB" sz="2400" dirty="0"/>
          </a:p>
          <a:p>
            <a:pPr marL="268288" indent="-268288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400" dirty="0" smtClean="0">
                <a:ea typeface="+mn-ea"/>
              </a:rPr>
              <a:t>Footrot causes lameness, serious pain, reduced food intake, in-activity and can lower fertility in rams.</a:t>
            </a:r>
          </a:p>
          <a:p>
            <a:pPr marL="268288" indent="-268288" eaLnBrk="1" fontAlgn="auto" hangingPunct="1">
              <a:spcAft>
                <a:spcPts val="0"/>
              </a:spcAft>
              <a:buFont typeface="Wingdings" pitchFamily="2" charset="2"/>
              <a:buChar char="n"/>
              <a:defRPr/>
            </a:pPr>
            <a:r>
              <a:rPr lang="en-IE" sz="2400" dirty="0" smtClean="0">
                <a:ea typeface="+mn-ea"/>
              </a:rPr>
              <a:t>You can spot an affected sheep by seeing them kneeling down while grazing.</a:t>
            </a:r>
            <a:endParaRPr lang="en-GB" sz="2400" dirty="0" smtClean="0">
              <a:ea typeface="+mn-ea"/>
            </a:endParaRPr>
          </a:p>
        </p:txBody>
      </p:sp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Sheep Diseases - 6</a:t>
            </a:r>
          </a:p>
        </p:txBody>
      </p:sp>
    </p:spTree>
    <p:extLst>
      <p:ext uri="{BB962C8B-B14F-4D97-AF65-F5344CB8AC3E}">
        <p14:creationId xmlns:p14="http://schemas.microsoft.com/office/powerpoint/2010/main" val="532563903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392907"/>
            <a:ext cx="5848350" cy="4483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14935334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847" y="771550"/>
            <a:ext cx="7097547" cy="3658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59958039"/>
      </p:ext>
    </p:extLst>
  </p:cSld>
  <p:clrMapOvr>
    <a:masterClrMapping/>
  </p:clrMapOvr>
  <p:transition xmlns:p14="http://schemas.microsoft.com/office/powerpoint/2010/main">
    <p:split orient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74320" eaLnBrk="1" fontAlgn="auto" hangingPunct="1">
              <a:lnSpc>
                <a:spcPct val="80000"/>
              </a:lnSpc>
              <a:spcAft>
                <a:spcPts val="0"/>
              </a:spcAft>
              <a:buFont typeface="Wingdings" charset="0"/>
              <a:buNone/>
              <a:defRPr/>
            </a:pPr>
            <a:r>
              <a:rPr lang="en-GB" sz="2400" b="1" dirty="0" smtClean="0">
                <a:solidFill>
                  <a:schemeClr val="folHlink"/>
                </a:solidFill>
                <a:ea typeface="+mn-ea"/>
              </a:rPr>
              <a:t>Swayback</a:t>
            </a:r>
          </a:p>
          <a:p>
            <a:pPr marL="388620" indent="-34290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sz="2400" dirty="0" smtClean="0">
                <a:solidFill>
                  <a:schemeClr val="folHlink"/>
                </a:solidFill>
                <a:ea typeface="+mn-ea"/>
              </a:rPr>
              <a:t>A deficiency disease caused by low levels of copper in the diet.</a:t>
            </a:r>
          </a:p>
          <a:p>
            <a:pPr marL="388620" indent="-34290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sz="2400" dirty="0" smtClean="0">
                <a:solidFill>
                  <a:schemeClr val="folHlink"/>
                </a:solidFill>
                <a:ea typeface="+mn-ea"/>
              </a:rPr>
              <a:t>Affected animals are unable to stand or coordinate their legs properly.</a:t>
            </a:r>
          </a:p>
          <a:p>
            <a:pPr marL="388620" indent="-34290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GB" sz="2400" dirty="0">
              <a:solidFill>
                <a:schemeClr val="folHlink"/>
              </a:solidFill>
              <a:ea typeface="+mn-ea"/>
            </a:endParaRPr>
          </a:p>
          <a:p>
            <a:pPr marL="45720" indent="0" eaLnBrk="1" fontAlgn="auto" hangingPunct="1">
              <a:lnSpc>
                <a:spcPct val="80000"/>
              </a:lnSpc>
              <a:spcAft>
                <a:spcPts val="0"/>
              </a:spcAft>
              <a:buFont typeface="Wingdings 2" charset="0"/>
              <a:buNone/>
              <a:defRPr/>
            </a:pPr>
            <a:r>
              <a:rPr lang="en-GB" sz="2400" b="1" dirty="0" smtClean="0">
                <a:solidFill>
                  <a:schemeClr val="folHlink"/>
                </a:solidFill>
                <a:ea typeface="+mn-ea"/>
              </a:rPr>
              <a:t>Anaemia</a:t>
            </a:r>
          </a:p>
          <a:p>
            <a:pPr marL="388620" indent="-34290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GB" sz="2400" dirty="0" smtClean="0">
                <a:solidFill>
                  <a:schemeClr val="folHlink"/>
                </a:solidFill>
                <a:ea typeface="+mn-ea"/>
              </a:rPr>
              <a:t>A deficiency disease caused by a lack of iron in the diet.</a:t>
            </a:r>
            <a:endParaRPr lang="en-GB" sz="2400" dirty="0">
              <a:ea typeface="+mn-ea"/>
            </a:endParaRPr>
          </a:p>
        </p:txBody>
      </p:sp>
      <p:sp>
        <p:nvSpPr>
          <p:cNvPr id="1003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4000">
                <a:ea typeface="+mj-ea"/>
              </a:rPr>
              <a:t>Sheep Disease - 7</a:t>
            </a:r>
          </a:p>
        </p:txBody>
      </p:sp>
    </p:spTree>
    <p:extLst>
      <p:ext uri="{BB962C8B-B14F-4D97-AF65-F5344CB8AC3E}">
        <p14:creationId xmlns:p14="http://schemas.microsoft.com/office/powerpoint/2010/main" val="949478164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4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654051"/>
            <a:ext cx="7920038" cy="386238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532660"/>
      </p:ext>
    </p:extLst>
  </p:cSld>
  <p:clrMapOvr>
    <a:masterClrMapping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iology">
  <a:themeElements>
    <a:clrScheme name="Venture">
      <a:dk1>
        <a:sysClr val="windowText" lastClr="000000"/>
      </a:dk1>
      <a:lt1>
        <a:sysClr val="window" lastClr="FFFFFF"/>
      </a:lt1>
      <a:dk2>
        <a:srgbClr val="738450"/>
      </a:dk2>
      <a:lt2>
        <a:srgbClr val="E8E9D1"/>
      </a:lt2>
      <a:accent1>
        <a:srgbClr val="9EB060"/>
      </a:accent1>
      <a:accent2>
        <a:srgbClr val="D09A08"/>
      </a:accent2>
      <a:accent3>
        <a:srgbClr val="F2EC86"/>
      </a:accent3>
      <a:accent4>
        <a:srgbClr val="824F1C"/>
      </a:accent4>
      <a:accent5>
        <a:srgbClr val="511818"/>
      </a:accent5>
      <a:accent6>
        <a:srgbClr val="553876"/>
      </a:accent6>
      <a:hlink>
        <a:srgbClr val="929547"/>
      </a:hlink>
      <a:folHlink>
        <a:srgbClr val="56633C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Biology.thmx</Template>
  <TotalTime>1</TotalTime>
  <Words>449</Words>
  <Application>Microsoft Macintosh PowerPoint</Application>
  <PresentationFormat>On-screen Show (16:9)</PresentationFormat>
  <Paragraphs>47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Biology</vt:lpstr>
      <vt:lpstr>Sheep 4</vt:lpstr>
      <vt:lpstr>Sheep Diseases</vt:lpstr>
      <vt:lpstr>Sheep Diseases - 2</vt:lpstr>
      <vt:lpstr>PowerPoint Presentation</vt:lpstr>
      <vt:lpstr>Sheep Diseases - 3</vt:lpstr>
      <vt:lpstr>PowerPoint Presentation</vt:lpstr>
      <vt:lpstr>Sheep Diseases - 4</vt:lpstr>
      <vt:lpstr>PowerPoint Presentation</vt:lpstr>
      <vt:lpstr>Sheep Diseases - 5</vt:lpstr>
      <vt:lpstr>PowerPoint Presentation</vt:lpstr>
      <vt:lpstr>Sheep Diseases - 6</vt:lpstr>
      <vt:lpstr>PowerPoint Presentation</vt:lpstr>
      <vt:lpstr>PowerPoint Presentation</vt:lpstr>
      <vt:lpstr>Sheep Disease - 7</vt:lpstr>
      <vt:lpstr>PowerPoint Presentation</vt:lpstr>
    </vt:vector>
  </TitlesOfParts>
  <Company>St. Columba's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Sheep 4</dc:title>
  <dc:creator>Humphrey Jones</dc:creator>
  <cp:lastModifiedBy>Humphrey Jones</cp:lastModifiedBy>
  <cp:revision>2</cp:revision>
  <dcterms:created xsi:type="dcterms:W3CDTF">2016-11-07T11:39:04Z</dcterms:created>
  <dcterms:modified xsi:type="dcterms:W3CDTF">2016-11-07T11:41:01Z</dcterms:modified>
</cp:coreProperties>
</file>